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5868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077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448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3664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234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891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3670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8753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258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704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075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6945F-B212-43E1-9F52-192441A5135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DAE89-5CE7-4275-A2B1-B7B46B7D6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712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64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12 апреля – День космонавтики!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91169" y="1825625"/>
            <a:ext cx="4275662" cy="4351338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72200" y="1825625"/>
            <a:ext cx="4697569" cy="43513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14660" y="6332490"/>
            <a:ext cx="1028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Х. </a:t>
            </a:r>
            <a:r>
              <a:rPr lang="ru-RU" b="1" dirty="0" err="1" smtClean="0">
                <a:solidFill>
                  <a:srgbClr val="C00000"/>
                </a:solidFill>
              </a:rPr>
              <a:t>Самат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46147" y="6332490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Б. </a:t>
            </a:r>
            <a:r>
              <a:rPr lang="ru-RU" b="1" dirty="0" err="1" smtClean="0">
                <a:solidFill>
                  <a:srgbClr val="C00000"/>
                </a:solidFill>
              </a:rPr>
              <a:t>Амиля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0657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88515" y="466573"/>
            <a:ext cx="3103563" cy="231457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920647" y="614884"/>
            <a:ext cx="3054350" cy="2297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80648" y="365125"/>
            <a:ext cx="3055513" cy="22907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719566" y="2949356"/>
            <a:ext cx="1577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Ш. Анастасия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4955" y="3134022"/>
            <a:ext cx="1241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Б. </a:t>
            </a:r>
            <a:r>
              <a:rPr lang="ru-RU" b="1" dirty="0" err="1" smtClean="0">
                <a:solidFill>
                  <a:srgbClr val="C00000"/>
                </a:solidFill>
              </a:rPr>
              <a:t>Дарина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47229" y="2655906"/>
            <a:ext cx="1112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З. Мирон</a:t>
            </a:r>
            <a:endParaRPr lang="ru-RU" dirty="0"/>
          </a:p>
        </p:txBody>
      </p:sp>
      <p:pic>
        <p:nvPicPr>
          <p:cNvPr id="11" name="Объект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360" y="3455224"/>
            <a:ext cx="3653844" cy="26743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79612" y="6249634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Б. </a:t>
            </a:r>
            <a:r>
              <a:rPr lang="ru-RU" b="1" dirty="0" err="1" smtClean="0">
                <a:solidFill>
                  <a:srgbClr val="C00000"/>
                </a:solidFill>
              </a:rPr>
              <a:t>Амиля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pic>
        <p:nvPicPr>
          <p:cNvPr id="13" name="Объект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57871" y="3392594"/>
            <a:ext cx="3653844" cy="267435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757212" y="6249634"/>
            <a:ext cx="1055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А. Дима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9699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27</Words>
  <Application>Microsoft Office PowerPoint</Application>
  <PresentationFormat>Произвольный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12 апреля – День космонавтики! </vt:lpstr>
      <vt:lpstr>Слайд 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Ислам</cp:lastModifiedBy>
  <cp:revision>5</cp:revision>
  <dcterms:created xsi:type="dcterms:W3CDTF">2020-04-12T18:08:05Z</dcterms:created>
  <dcterms:modified xsi:type="dcterms:W3CDTF">2020-04-13T09:46:57Z</dcterms:modified>
</cp:coreProperties>
</file>